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59" r:id="rId6"/>
    <p:sldId id="270" r:id="rId7"/>
    <p:sldId id="263" r:id="rId8"/>
    <p:sldId id="267" r:id="rId9"/>
    <p:sldId id="268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23F09EAC-A1E3-452F-A9AA-1470B796E974}">
          <p14:sldIdLst>
            <p14:sldId id="256"/>
            <p14:sldId id="257"/>
            <p14:sldId id="258"/>
            <p14:sldId id="266"/>
          </p14:sldIdLst>
        </p14:section>
        <p14:section name="Section sans titre" id="{C5A94CE3-A60B-4B49-B9B1-DBD7DBDB5E10}">
          <p14:sldIdLst>
            <p14:sldId id="259"/>
            <p14:sldId id="270"/>
            <p14:sldId id="263"/>
            <p14:sldId id="267"/>
            <p14:sldId id="268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DC5"/>
    <a:srgbClr val="41E226"/>
    <a:srgbClr val="00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5281" autoAdjust="0"/>
  </p:normalViewPr>
  <p:slideViewPr>
    <p:cSldViewPr>
      <p:cViewPr>
        <p:scale>
          <a:sx n="70" d="100"/>
          <a:sy n="70" d="100"/>
        </p:scale>
        <p:origin x="-1810" y="-38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A9832-F314-4AB3-8489-FC0B31809366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4362A-31AC-4861-9024-B9F672256AE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4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4362A-31AC-4861-9024-B9F672256A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8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C379-8561-4D91-ADB2-9D263E68D85C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0894-9368-4E67-8593-9A7147A3A5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C379-8561-4D91-ADB2-9D263E68D85C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0894-9368-4E67-8593-9A7147A3A5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5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C379-8561-4D91-ADB2-9D263E68D85C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0894-9368-4E67-8593-9A7147A3A5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3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C379-8561-4D91-ADB2-9D263E68D85C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0894-9368-4E67-8593-9A7147A3A5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2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C379-8561-4D91-ADB2-9D263E68D85C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0894-9368-4E67-8593-9A7147A3A5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6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C379-8561-4D91-ADB2-9D263E68D85C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0894-9368-4E67-8593-9A7147A3A5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0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C379-8561-4D91-ADB2-9D263E68D85C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0894-9368-4E67-8593-9A7147A3A5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7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C379-8561-4D91-ADB2-9D263E68D85C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0894-9368-4E67-8593-9A7147A3A5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5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C379-8561-4D91-ADB2-9D263E68D85C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0894-9368-4E67-8593-9A7147A3A5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3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C379-8561-4D91-ADB2-9D263E68D85C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0894-9368-4E67-8593-9A7147A3A5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1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C379-8561-4D91-ADB2-9D263E68D85C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0894-9368-4E67-8593-9A7147A3A5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C379-8561-4D91-ADB2-9D263E68D85C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00894-9368-4E67-8593-9A7147A3A5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9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5184576"/>
          </a:xfr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16600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le </a:t>
            </a:r>
            <a:r>
              <a:rPr lang="en-US" sz="16600" b="1" cap="all" dirty="0" err="1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Brésil</a:t>
            </a:r>
            <a:endParaRPr lang="en-US" sz="16600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706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FORET AMAZONIENNE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" y="1135285"/>
            <a:ext cx="4851342" cy="4309939"/>
          </a:xfrm>
        </p:spPr>
      </p:pic>
      <p:sp>
        <p:nvSpPr>
          <p:cNvPr id="6" name="ZoneTexte 5"/>
          <p:cNvSpPr txBox="1"/>
          <p:nvPr/>
        </p:nvSpPr>
        <p:spPr>
          <a:xfrm>
            <a:off x="5004048" y="1628800"/>
            <a:ext cx="40324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63% DE LA FORET SE SITUE AU BRESIL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COMPOSE DE PRES DE 390 MILLIARDS  D’ARBRES ET DE 16 000 ESPECES DIFFERENTES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LA FORET AMAZONNIENNE  EST LE PLUS GRAND RESERVOIR DE BOIDIVERSITE  AU MONDE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79512" y="2276873"/>
            <a:ext cx="8229600" cy="2232247"/>
          </a:xfrm>
          <a:noFill/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US" sz="8800" b="1" dirty="0" smtClean="0">
                <a:solidFill>
                  <a:srgbClr val="FFFF00"/>
                </a:solidFill>
              </a:rPr>
              <a:t>MERCI </a:t>
            </a:r>
            <a:endParaRPr lang="en-US" sz="8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3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re 20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2008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CARTE DU PAYS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5" name="Espace réservé du contenu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88840"/>
            <a:ext cx="5112568" cy="3666960"/>
          </a:xfrm>
        </p:spPr>
      </p:pic>
    </p:spTree>
    <p:extLst>
      <p:ext uri="{BB962C8B-B14F-4D97-AF65-F5344CB8AC3E}">
        <p14:creationId xmlns:p14="http://schemas.microsoft.com/office/powerpoint/2010/main" val="246988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107504" y="980728"/>
            <a:ext cx="3563888" cy="5328592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CAPITALE :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BRASILIA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LANGUE OFICICIELLLE: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PORTUGAIS</a:t>
            </a:r>
            <a:endParaRPr lang="en-US" sz="1800" dirty="0">
              <a:solidFill>
                <a:srgbClr val="FFFF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SUPERFICIE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8 547 403 KM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PO</a:t>
            </a:r>
            <a:r>
              <a:rPr lang="en-US" sz="2000" dirty="0" smtClean="0">
                <a:solidFill>
                  <a:srgbClr val="FF0000"/>
                </a:solidFill>
              </a:rPr>
              <a:t>PULATION:</a:t>
            </a:r>
            <a:endParaRPr lang="en-US" sz="20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206 077 898 HAB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MONNAIE :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Real bresilien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PRESIDENT: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Michel Temer 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13" name="Espace réservé du contenu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344" y="1844824"/>
            <a:ext cx="5508104" cy="4536504"/>
          </a:xfrm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16824" cy="360040"/>
          </a:xfrm>
        </p:spPr>
        <p:txBody>
          <a:bodyPr>
            <a:noAutofit/>
          </a:bodyPr>
          <a:lstStyle/>
          <a:p>
            <a:r>
              <a:rPr lang="en-US" sz="4400" b="0" dirty="0" smtClean="0">
                <a:solidFill>
                  <a:srgbClr val="FFFF00"/>
                </a:solidFill>
              </a:rPr>
              <a:t>INFORMATION  SUR LE BRESIL</a:t>
            </a:r>
            <a:endParaRPr lang="en-US" sz="4400" b="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4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488832" cy="1368152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fr-FR" sz="4400" b="0" dirty="0">
                <a:solidFill>
                  <a:srgbClr val="FFFF00"/>
                </a:solidFill>
              </a:rPr>
              <a:t>SIGNIFICATION DU DRAPEAU BRESILIEN</a:t>
            </a:r>
            <a:endParaRPr lang="fr-FR" sz="4400" b="0" dirty="0">
              <a:solidFill>
                <a:srgbClr val="FFFF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914" y="2060849"/>
            <a:ext cx="3432470" cy="228415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512" y="1916832"/>
            <a:ext cx="4176464" cy="4248472"/>
          </a:xfrm>
        </p:spPr>
        <p:txBody>
          <a:bodyPr>
            <a:noAutofit/>
          </a:bodyPr>
          <a:lstStyle/>
          <a:p>
            <a:pPr algn="just"/>
            <a:r>
              <a:rPr lang="fr-FR" sz="1800" dirty="0" smtClean="0">
                <a:solidFill>
                  <a:srgbClr val="FFFF00"/>
                </a:solidFill>
              </a:rPr>
              <a:t>Le drapeau </a:t>
            </a:r>
            <a:r>
              <a:rPr lang="fr-FR" sz="1800" dirty="0">
                <a:solidFill>
                  <a:srgbClr val="FFFF00"/>
                </a:solidFill>
              </a:rPr>
              <a:t>brésilien est un drapeau avec un fond de couleur </a:t>
            </a:r>
            <a:r>
              <a:rPr lang="fr-FR" sz="1800" dirty="0" smtClean="0">
                <a:solidFill>
                  <a:srgbClr val="FFFF00"/>
                </a:solidFill>
              </a:rPr>
              <a:t>vert, </a:t>
            </a:r>
            <a:r>
              <a:rPr lang="fr-FR" sz="1800" dirty="0">
                <a:solidFill>
                  <a:srgbClr val="FFFF00"/>
                </a:solidFill>
              </a:rPr>
              <a:t>comportant en son centre un losange jaune, contenant lui-même un globe bleu. Ce globe est traversé d’une bannière blanche </a:t>
            </a:r>
            <a:r>
              <a:rPr lang="fr-FR" sz="1800" dirty="0" smtClean="0">
                <a:solidFill>
                  <a:srgbClr val="FFFF00"/>
                </a:solidFill>
              </a:rPr>
              <a:t>où </a:t>
            </a:r>
            <a:r>
              <a:rPr lang="fr-FR" sz="1800" dirty="0">
                <a:solidFill>
                  <a:srgbClr val="FFFF00"/>
                </a:solidFill>
              </a:rPr>
              <a:t>on peut lire l’inscription </a:t>
            </a:r>
            <a:r>
              <a:rPr lang="fr-FR" sz="1800" dirty="0" smtClean="0">
                <a:solidFill>
                  <a:srgbClr val="FFFF00"/>
                </a:solidFill>
              </a:rPr>
              <a:t>e </a:t>
            </a:r>
            <a:r>
              <a:rPr lang="fr-FR" sz="1800" dirty="0" err="1" smtClean="0">
                <a:solidFill>
                  <a:srgbClr val="FFFF00"/>
                </a:solidFill>
              </a:rPr>
              <a:t>Ordem</a:t>
            </a:r>
            <a:r>
              <a:rPr lang="fr-FR" sz="1800" dirty="0" smtClean="0">
                <a:solidFill>
                  <a:srgbClr val="FFFF00"/>
                </a:solidFill>
              </a:rPr>
              <a:t> </a:t>
            </a:r>
            <a:r>
              <a:rPr lang="fr-FR" sz="1800" dirty="0">
                <a:solidFill>
                  <a:srgbClr val="FFFF00"/>
                </a:solidFill>
              </a:rPr>
              <a:t>e </a:t>
            </a:r>
            <a:r>
              <a:rPr lang="fr-FR" sz="1800" dirty="0" err="1">
                <a:solidFill>
                  <a:srgbClr val="FFFF00"/>
                </a:solidFill>
              </a:rPr>
              <a:t>Progresso</a:t>
            </a:r>
            <a:r>
              <a:rPr lang="fr-FR" sz="1800" dirty="0">
                <a:solidFill>
                  <a:srgbClr val="FFFF00"/>
                </a:solidFill>
              </a:rPr>
              <a:t> (Ordre et progrès), la devise nationale du Brésil. Il y a 26 étoiles sous la bande blanche, et une </a:t>
            </a:r>
            <a:r>
              <a:rPr lang="fr-FR" sz="1800" dirty="0" smtClean="0">
                <a:solidFill>
                  <a:srgbClr val="FFFF00"/>
                </a:solidFill>
              </a:rPr>
              <a:t>seule </a:t>
            </a:r>
            <a:r>
              <a:rPr lang="fr-FR" sz="1800" dirty="0">
                <a:solidFill>
                  <a:srgbClr val="FFFF00"/>
                </a:solidFill>
              </a:rPr>
              <a:t>au dessus.</a:t>
            </a:r>
          </a:p>
          <a:p>
            <a:pPr algn="just"/>
            <a:r>
              <a:rPr lang="fr-FR" sz="1800" dirty="0">
                <a:solidFill>
                  <a:srgbClr val="FFFF00"/>
                </a:solidFill>
              </a:rPr>
              <a:t>Le vert représente la forêt amazonienne, et le jaune (or) les ressources du sous-sol.</a:t>
            </a:r>
          </a:p>
          <a:p>
            <a:pPr algn="just"/>
            <a:r>
              <a:rPr lang="fr-FR" sz="1800" dirty="0">
                <a:solidFill>
                  <a:srgbClr val="FFFF00"/>
                </a:solidFill>
              </a:rPr>
              <a:t>Le bleu est le ciel, dans lequel les </a:t>
            </a:r>
            <a:r>
              <a:rPr lang="fr-FR" sz="1800" dirty="0" smtClean="0">
                <a:solidFill>
                  <a:srgbClr val="FFFF00"/>
                </a:solidFill>
              </a:rPr>
              <a:t>27 étoiles </a:t>
            </a:r>
            <a:r>
              <a:rPr lang="fr-FR" sz="1800" dirty="0">
                <a:solidFill>
                  <a:srgbClr val="FFFF00"/>
                </a:solidFill>
              </a:rPr>
              <a:t>représentent les 26 états </a:t>
            </a:r>
            <a:r>
              <a:rPr lang="fr-FR" sz="1800" dirty="0" smtClean="0">
                <a:solidFill>
                  <a:srgbClr val="FFFF00"/>
                </a:solidFill>
              </a:rPr>
              <a:t>fédérés </a:t>
            </a:r>
            <a:endParaRPr lang="fr-FR" sz="1800" dirty="0">
              <a:solidFill>
                <a:srgbClr val="FFFF00"/>
              </a:solidFill>
            </a:endParaRPr>
          </a:p>
          <a:p>
            <a:pPr algn="just"/>
            <a:endParaRPr lang="fr-FR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2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8296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QUELQUES ANIMAUX DU BRESIL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4" name="Picture 2" descr="D:\BRES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79815"/>
            <a:ext cx="4176464" cy="272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BRES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3056"/>
            <a:ext cx="4176464" cy="2663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43808" y="3444114"/>
            <a:ext cx="1512168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prstMaterial="matte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TORTUE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15816" y="6131505"/>
            <a:ext cx="1440160" cy="4654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PARESSEUX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392488" y="1098610"/>
            <a:ext cx="47160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 </a:t>
            </a:r>
            <a:r>
              <a:rPr lang="en-US" dirty="0" err="1" smtClean="0"/>
              <a:t>moins</a:t>
            </a:r>
            <a:r>
              <a:rPr lang="en-US" dirty="0" smtClean="0"/>
              <a:t> 40 </a:t>
            </a:r>
            <a:r>
              <a:rPr lang="en-US" dirty="0" err="1" smtClean="0"/>
              <a:t>especes</a:t>
            </a:r>
            <a:r>
              <a:rPr lang="en-US" dirty="0" smtClean="0"/>
              <a:t> de </a:t>
            </a:r>
            <a:r>
              <a:rPr lang="en-US" dirty="0" err="1" smtClean="0"/>
              <a:t>tortues</a:t>
            </a:r>
            <a:endParaRPr lang="en-US" dirty="0" smtClean="0"/>
          </a:p>
          <a:p>
            <a:r>
              <a:rPr lang="fr-FR" dirty="0" smtClean="0"/>
              <a:t>Plus de 50 % des tortues du </a:t>
            </a:r>
            <a:r>
              <a:rPr lang="fr-FR" dirty="0" err="1" smtClean="0"/>
              <a:t>Bresil</a:t>
            </a:r>
            <a:r>
              <a:rPr lang="fr-FR" dirty="0" smtClean="0"/>
              <a:t> viennent pondre sur le </a:t>
            </a:r>
            <a:r>
              <a:rPr lang="fr-FR" dirty="0"/>
              <a:t>littoral de l’État de Bahia</a:t>
            </a:r>
            <a:r>
              <a:rPr lang="en-US" dirty="0" smtClean="0"/>
              <a:t> </a:t>
            </a:r>
          </a:p>
          <a:p>
            <a:r>
              <a:rPr lang="fr-FR" dirty="0" smtClean="0"/>
              <a:t>On les retrouve aussi sur </a:t>
            </a:r>
            <a:r>
              <a:rPr lang="fr-FR" dirty="0"/>
              <a:t>les berges de sable du rio Purus, une rivière du bassin amazonien qui traverse notamment le </a:t>
            </a:r>
            <a:r>
              <a:rPr lang="fr-FR" dirty="0" smtClean="0"/>
              <a:t>Brésil</a:t>
            </a:r>
            <a:endParaRPr lang="en-IE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Il </a:t>
            </a:r>
            <a:r>
              <a:rPr lang="en-US" dirty="0" err="1" smtClean="0"/>
              <a:t>existe</a:t>
            </a:r>
            <a:r>
              <a:rPr lang="en-US" dirty="0" smtClean="0"/>
              <a:t> 2 </a:t>
            </a:r>
            <a:r>
              <a:rPr lang="en-US" dirty="0" err="1" smtClean="0"/>
              <a:t>especes</a:t>
            </a:r>
            <a:r>
              <a:rPr lang="en-US" dirty="0" smtClean="0"/>
              <a:t> </a:t>
            </a:r>
          </a:p>
          <a:p>
            <a:r>
              <a:rPr lang="fr-FR" dirty="0" smtClean="0"/>
              <a:t>On les retrouve principalement dans la forêt amazonienne</a:t>
            </a:r>
          </a:p>
          <a:p>
            <a:r>
              <a:rPr lang="fr-FR" dirty="0" smtClean="0"/>
              <a:t>Ils </a:t>
            </a:r>
            <a:r>
              <a:rPr lang="fr-FR" dirty="0"/>
              <a:t>vivent dans les arbres et se nourrissent principalement de feuilles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7564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8296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QUELQUES ANIMAUX DU BRESIL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5" name="Picture 3" descr="D:\BRES5-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79816"/>
            <a:ext cx="4392488" cy="272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bRESIL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3056"/>
            <a:ext cx="4392488" cy="2663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596336" y="3444114"/>
            <a:ext cx="1368152" cy="34492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PERROQUET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12360" y="6262237"/>
            <a:ext cx="1152128" cy="3218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TOUCAN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51520" y="1187460"/>
            <a:ext cx="37444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ara vit dans la forêt tropicale, dans les branches des </a:t>
            </a:r>
            <a:r>
              <a:rPr lang="fr-FR" dirty="0" smtClean="0"/>
              <a:t>arbres.</a:t>
            </a:r>
          </a:p>
          <a:p>
            <a:r>
              <a:rPr lang="fr-FR" dirty="0" smtClean="0"/>
              <a:t>Le </a:t>
            </a:r>
            <a:r>
              <a:rPr lang="fr-FR" dirty="0"/>
              <a:t>ara se nourrit de fruits et de graines ainsi que de noix</a:t>
            </a:r>
            <a:r>
              <a:rPr lang="fr-FR" dirty="0" smtClean="0"/>
              <a:t>.</a:t>
            </a:r>
          </a:p>
          <a:p>
            <a:r>
              <a:rPr lang="fr-FR" dirty="0"/>
              <a:t>Il est habile avec ses pattes et s'en sert souvent pour manger</a:t>
            </a:r>
            <a:r>
              <a:rPr lang="fr-FR" dirty="0" smtClean="0"/>
              <a:t>.</a:t>
            </a:r>
          </a:p>
          <a:p>
            <a:r>
              <a:rPr lang="fr-FR" dirty="0"/>
              <a:t>Certains peuvent vivre 50 ans et en captivité atteindre 80 ans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 smtClean="0"/>
              <a:t>Les toucans vivent dans les régions chaudes d`Amérique du Sud du Mexique au sud du Brésil et à la Bolivie.</a:t>
            </a:r>
          </a:p>
          <a:p>
            <a:r>
              <a:rPr lang="fr-FR" dirty="0" smtClean="0"/>
              <a:t>Ce sont les oiseaux </a:t>
            </a:r>
            <a:r>
              <a:rPr lang="fr-FR" dirty="0"/>
              <a:t>les plus populaires de toute </a:t>
            </a:r>
            <a:r>
              <a:rPr lang="fr-FR" dirty="0" smtClean="0"/>
              <a:t>l'Amérique</a:t>
            </a:r>
          </a:p>
          <a:p>
            <a:r>
              <a:rPr lang="fr-FR" dirty="0" smtClean="0"/>
              <a:t>Ils sont principalement frugivores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9088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1979712" y="14221"/>
            <a:ext cx="5544616" cy="113971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PLATS TRADITIONELS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9832" y="4136877"/>
            <a:ext cx="2880320" cy="231645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Plat composé de viande </a:t>
            </a:r>
            <a:r>
              <a:rPr lang="fr-FR" dirty="0"/>
              <a:t>de poulet découpé qui est généralement frit dans la </a:t>
            </a:r>
            <a:r>
              <a:rPr lang="fr-FR" dirty="0" smtClean="0"/>
              <a:t>pâte</a:t>
            </a:r>
          </a:p>
          <a:p>
            <a:r>
              <a:rPr lang="fr-FR" dirty="0" smtClean="0"/>
              <a:t>Elle est moulée pour ressembler à une cuisse de poulet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7504" y="4149080"/>
            <a:ext cx="2808312" cy="19442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Plat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populaire</a:t>
            </a:r>
            <a:r>
              <a:rPr lang="en-US" dirty="0" smtClean="0"/>
              <a:t> au </a:t>
            </a:r>
            <a:r>
              <a:rPr lang="en-US" dirty="0" err="1" smtClean="0"/>
              <a:t>Brésil</a:t>
            </a:r>
            <a:r>
              <a:rPr lang="en-US" dirty="0" smtClean="0"/>
              <a:t> à base de haricots noirs et de </a:t>
            </a:r>
            <a:r>
              <a:rPr lang="en-US" dirty="0" err="1" smtClean="0"/>
              <a:t>viande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mangé</a:t>
            </a:r>
            <a:r>
              <a:rPr lang="en-US" dirty="0" smtClean="0"/>
              <a:t> avec du </a:t>
            </a:r>
            <a:r>
              <a:rPr lang="en-US" dirty="0" err="1" smtClean="0"/>
              <a:t>riz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des </a:t>
            </a:r>
            <a:r>
              <a:rPr lang="en-US" dirty="0" err="1" smtClean="0"/>
              <a:t>saucisses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539552" y="1196752"/>
            <a:ext cx="1944216" cy="72008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Feijoada</a:t>
            </a:r>
            <a:endParaRPr lang="en-US" dirty="0"/>
          </a:p>
        </p:txBody>
      </p:sp>
      <p:sp>
        <p:nvSpPr>
          <p:cNvPr id="9" name="Ellipse 8"/>
          <p:cNvSpPr/>
          <p:nvPr/>
        </p:nvSpPr>
        <p:spPr>
          <a:xfrm>
            <a:off x="3635896" y="1196752"/>
            <a:ext cx="1944216" cy="72008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err="1"/>
              <a:t>Coxinha</a:t>
            </a:r>
            <a:endParaRPr lang="en-US" dirty="0"/>
          </a:p>
        </p:txBody>
      </p:sp>
      <p:pic>
        <p:nvPicPr>
          <p:cNvPr id="3" name="Picture 2" descr="feijo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6" y="2002081"/>
            <a:ext cx="3001516" cy="193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086125" y="4149080"/>
            <a:ext cx="3022379" cy="118897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/>
              <a:t>un plat </a:t>
            </a:r>
            <a:r>
              <a:rPr lang="en-IE" dirty="0" err="1"/>
              <a:t>typique</a:t>
            </a:r>
            <a:r>
              <a:rPr lang="en-IE" dirty="0"/>
              <a:t> </a:t>
            </a:r>
            <a:r>
              <a:rPr lang="en-IE" dirty="0" err="1" smtClean="0"/>
              <a:t>brésilien</a:t>
            </a:r>
            <a:endParaRPr lang="en-IE" dirty="0" smtClean="0"/>
          </a:p>
          <a:p>
            <a:r>
              <a:rPr lang="fr-FR" dirty="0" smtClean="0"/>
              <a:t>Sorte </a:t>
            </a:r>
            <a:r>
              <a:rPr lang="fr-FR" dirty="0"/>
              <a:t>de ragout de poisson au lait de coco</a:t>
            </a:r>
            <a:endParaRPr lang="en-US" dirty="0"/>
          </a:p>
        </p:txBody>
      </p:sp>
      <p:sp>
        <p:nvSpPr>
          <p:cNvPr id="12" name="Ellipse 11"/>
          <p:cNvSpPr/>
          <p:nvPr/>
        </p:nvSpPr>
        <p:spPr>
          <a:xfrm>
            <a:off x="6732240" y="1196752"/>
            <a:ext cx="1944216" cy="72008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Moqueca</a:t>
            </a:r>
            <a:r>
              <a:rPr lang="fr-FR" dirty="0"/>
              <a:t> de </a:t>
            </a:r>
            <a:r>
              <a:rPr lang="fr-FR" dirty="0" err="1"/>
              <a:t>Peixe</a:t>
            </a:r>
            <a:endParaRPr lang="fr-FR" dirty="0"/>
          </a:p>
        </p:txBody>
      </p:sp>
      <p:pic>
        <p:nvPicPr>
          <p:cNvPr id="1028" name="Picture 4" descr="https://encrypted-tbn3.gstatic.com/images?q=tbn:ANd9GcQM82XSRTRKYvkBvoktLz4FSkTGzG7k_vBSXD20mg6ptVeKj9x3-H6FRlf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22689"/>
            <a:ext cx="2843337" cy="191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6" descr="Résultat de recherche d'images pour &quot;Moqueca de Peix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" name="AutoShape 8" descr="Résultat de recherche d'images pour &quot;Moqueca de Peix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34" name="Picture 10" descr="Résultat de recherche d'images pour &quot;Moqueca de Peixe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689" y="2038086"/>
            <a:ext cx="3048815" cy="196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1979712" y="14221"/>
            <a:ext cx="4732905" cy="67847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CONFISERIE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2880320" cy="2304256"/>
          </a:xfrm>
        </p:spPr>
      </p:pic>
      <p:pic>
        <p:nvPicPr>
          <p:cNvPr id="1026" name="Picture 2" descr="D:\desert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92896"/>
            <a:ext cx="2705100" cy="224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44562" y="5048339"/>
            <a:ext cx="2590331" cy="118897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e </a:t>
            </a:r>
            <a:r>
              <a:rPr lang="en-US" dirty="0" err="1" smtClean="0"/>
              <a:t>brigadeiro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confiserie</a:t>
            </a:r>
            <a:r>
              <a:rPr lang="en-US" dirty="0" smtClean="0"/>
              <a:t> a base de </a:t>
            </a:r>
            <a:r>
              <a:rPr lang="en-US" dirty="0" err="1" smtClean="0"/>
              <a:t>lait</a:t>
            </a:r>
            <a:r>
              <a:rPr lang="en-US" dirty="0" smtClean="0"/>
              <a:t> de </a:t>
            </a:r>
            <a:r>
              <a:rPr lang="en-US" dirty="0" err="1" smtClean="0"/>
              <a:t>chocolat</a:t>
            </a:r>
            <a:r>
              <a:rPr lang="en-US" dirty="0" smtClean="0"/>
              <a:t> et de </a:t>
            </a:r>
            <a:r>
              <a:rPr lang="en-US" dirty="0" err="1" smtClean="0"/>
              <a:t>beurre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7544" y="5013176"/>
            <a:ext cx="2448272" cy="12687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 </a:t>
            </a:r>
            <a:r>
              <a:rPr lang="en-US" dirty="0" err="1" smtClean="0"/>
              <a:t>quindim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compose de </a:t>
            </a:r>
            <a:r>
              <a:rPr lang="en-US" dirty="0" err="1" smtClean="0"/>
              <a:t>jaune</a:t>
            </a:r>
            <a:r>
              <a:rPr lang="en-US" dirty="0" smtClean="0"/>
              <a:t> d oeuf de </a:t>
            </a:r>
            <a:r>
              <a:rPr lang="en-US" dirty="0" err="1" smtClean="0"/>
              <a:t>sucre</a:t>
            </a:r>
            <a:r>
              <a:rPr lang="en-US" dirty="0" smtClean="0"/>
              <a:t> et de </a:t>
            </a:r>
            <a:r>
              <a:rPr lang="en-US" dirty="0" err="1" smtClean="0"/>
              <a:t>noix</a:t>
            </a:r>
            <a:r>
              <a:rPr lang="en-US" dirty="0" smtClean="0"/>
              <a:t> de coco </a:t>
            </a:r>
            <a:r>
              <a:rPr lang="en-US" dirty="0" err="1" smtClean="0"/>
              <a:t>rapee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755576" y="1412776"/>
            <a:ext cx="1944216" cy="72008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QUINDIM</a:t>
            </a:r>
            <a:endParaRPr lang="en-US" dirty="0"/>
          </a:p>
        </p:txBody>
      </p:sp>
      <p:sp>
        <p:nvSpPr>
          <p:cNvPr id="9" name="Ellipse 8"/>
          <p:cNvSpPr/>
          <p:nvPr/>
        </p:nvSpPr>
        <p:spPr>
          <a:xfrm>
            <a:off x="5580112" y="1484784"/>
            <a:ext cx="1944216" cy="72008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BRIGADEIRO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5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1979712" y="14221"/>
            <a:ext cx="4732905" cy="67847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LE CARNAVAL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050" name="Picture 2" descr="http://img.ev.mu/images/articles/960x/4452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80728"/>
            <a:ext cx="5966112" cy="417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115616" y="558924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Fête </a:t>
            </a:r>
            <a:r>
              <a:rPr lang="fr-FR" dirty="0"/>
              <a:t>nationale la plus populaire </a:t>
            </a:r>
            <a:r>
              <a:rPr lang="fr-FR" dirty="0" smtClean="0"/>
              <a:t>au Brésil, </a:t>
            </a:r>
            <a:r>
              <a:rPr lang="fr-FR" dirty="0"/>
              <a:t>en </a:t>
            </a:r>
            <a:r>
              <a:rPr lang="fr-FR" dirty="0" smtClean="0"/>
              <a:t>particulier Rio de Janeiro.</a:t>
            </a:r>
          </a:p>
          <a:p>
            <a:r>
              <a:rPr lang="fr-FR" dirty="0" smtClean="0"/>
              <a:t>Elle a lieu tous les ans et dure 4 jours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8137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Office PowerPoint</Application>
  <PresentationFormat>Affichage à l'écran (4:3)</PresentationFormat>
  <Paragraphs>74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le Brésil</vt:lpstr>
      <vt:lpstr>CARTE DU PAYS</vt:lpstr>
      <vt:lpstr>INFORMATION  SUR LE BRESIL</vt:lpstr>
      <vt:lpstr>SIGNIFICATION DU DRAPEAU BRESILIEN</vt:lpstr>
      <vt:lpstr>QUELQUES ANIMAUX DU BRESIL</vt:lpstr>
      <vt:lpstr>QUELQUES ANIMAUX DU BRESIL</vt:lpstr>
      <vt:lpstr>PLATS TRADITIONELS</vt:lpstr>
      <vt:lpstr>CONFISERIE</vt:lpstr>
      <vt:lpstr>LE CARNAVAL</vt:lpstr>
      <vt:lpstr>FORET AMAZONIENNE </vt:lpstr>
      <vt:lpstr>Présentation PowerPoint</vt:lpstr>
    </vt:vector>
  </TitlesOfParts>
  <Company>AREVA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Brésil</dc:title>
  <dc:creator>THIMBO Thierno (EP/PE)</dc:creator>
  <cp:lastModifiedBy>THIMBO Thierno (EP/PE)</cp:lastModifiedBy>
  <cp:revision>31</cp:revision>
  <dcterms:created xsi:type="dcterms:W3CDTF">2017-01-25T16:45:10Z</dcterms:created>
  <dcterms:modified xsi:type="dcterms:W3CDTF">2017-03-05T20:14:27Z</dcterms:modified>
</cp:coreProperties>
</file>