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39" autoAdjust="0"/>
  </p:normalViewPr>
  <p:slideViewPr>
    <p:cSldViewPr snapToGrid="0" snapToObjects="1">
      <p:cViewPr>
        <p:scale>
          <a:sx n="155" d="100"/>
          <a:sy n="155" d="100"/>
        </p:scale>
        <p:origin x="-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9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96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63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6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2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18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99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1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7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1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Cliquez pour modifier les styles du texte du masque</a:t>
            </a:r>
          </a:p>
          <a:p>
            <a:pPr lvl="1"/>
            <a:r>
              <a:rPr lang="x-none" smtClean="0"/>
              <a:t>Deuxième niveau</a:t>
            </a:r>
          </a:p>
          <a:p>
            <a:pPr lvl="2"/>
            <a:r>
              <a:rPr lang="x-none" smtClean="0"/>
              <a:t>Troisième niveau</a:t>
            </a:r>
          </a:p>
          <a:p>
            <a:pPr lvl="3"/>
            <a:r>
              <a:rPr lang="x-none" smtClean="0"/>
              <a:t>Quatrième niveau</a:t>
            </a:r>
          </a:p>
          <a:p>
            <a:pPr lvl="4"/>
            <a:r>
              <a:rPr lang="x-non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F190-7D85-864F-839C-3F5020172A9F}" type="datetimeFigureOut">
              <a:rPr lang="fr-FR" smtClean="0"/>
              <a:t>10/11/2016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5C4C3-11CE-5B4C-B5AA-BB507C7673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4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D0000"/>
            </a:gs>
            <a:gs pos="100000">
              <a:srgbClr val="FFFFFF"/>
            </a:gs>
          </a:gsLst>
          <a:lin ang="54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8445" y="999715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Lucida Calligraphy"/>
                <a:cs typeface="Lucida Calligraphy"/>
              </a:rPr>
              <a:t>La Corée du Sud </a:t>
            </a:r>
            <a:endParaRPr lang="fr-FR" dirty="0">
              <a:latin typeface="Lucida Calligraphy"/>
              <a:cs typeface="Lucida Calligraphy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06052" y="5225676"/>
            <a:ext cx="6400800" cy="1752600"/>
          </a:xfrm>
          <a:ln>
            <a:noFill/>
          </a:ln>
        </p:spPr>
        <p:txBody>
          <a:bodyPr/>
          <a:lstStyle/>
          <a:p>
            <a:r>
              <a:rPr lang="fr-FR" b="1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Présenté</a:t>
            </a:r>
            <a:r>
              <a:rPr lang="fr-FR" b="1" dirty="0" smtClean="0">
                <a:latin typeface="Lucida Calligraphy"/>
                <a:cs typeface="Lucida Calligraphy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Lucida Calligraphy"/>
                <a:cs typeface="Lucida Calligraphy"/>
              </a:rPr>
              <a:t>par </a:t>
            </a:r>
            <a:r>
              <a:rPr lang="fr-FR" b="1" dirty="0" err="1" smtClean="0">
                <a:solidFill>
                  <a:srgbClr val="000000"/>
                </a:solidFill>
                <a:latin typeface="Lucida Calligraphy"/>
                <a:cs typeface="Lucida Calligraphy"/>
              </a:rPr>
              <a:t>Emi</a:t>
            </a:r>
            <a:endParaRPr lang="fr-FR" b="1" dirty="0">
              <a:solidFill>
                <a:srgbClr val="000000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Image 4" descr="Drape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058">
            <a:off x="574906" y="2898136"/>
            <a:ext cx="2183716" cy="1318570"/>
          </a:xfrm>
          <a:prstGeom prst="rect">
            <a:avLst/>
          </a:prstGeom>
        </p:spPr>
      </p:pic>
      <p:pic>
        <p:nvPicPr>
          <p:cNvPr id="6" name="Image 5" descr="Drape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5350" flipV="1">
            <a:off x="6452641" y="2911556"/>
            <a:ext cx="2182895" cy="13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2000">
              <a:schemeClr val="bg1"/>
            </a:gs>
            <a:gs pos="0">
              <a:srgbClr val="CD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3897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u="sng" dirty="0" smtClean="0">
                <a:latin typeface="Lucida Calligraphy"/>
                <a:cs typeface="Lucida Calligraphy"/>
              </a:rPr>
              <a:t>La carte d’identité</a:t>
            </a:r>
            <a:endParaRPr lang="fr-FR" sz="3200" u="sng" dirty="0">
              <a:latin typeface="Lucida Calligraphy"/>
              <a:cs typeface="Lucida Calligraph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651" y="902675"/>
            <a:ext cx="4450736" cy="4309806"/>
          </a:xfrm>
        </p:spPr>
        <p:txBody>
          <a:bodyPr>
            <a:normAutofit fontScale="70000" lnSpcReduction="20000"/>
          </a:bodyPr>
          <a:lstStyle/>
          <a:p>
            <a:r>
              <a:rPr lang="fr-FR" sz="2000" u="sng" dirty="0" smtClean="0">
                <a:latin typeface="Lucida Calligraphy"/>
                <a:cs typeface="Lucida Calligraphy"/>
              </a:rPr>
              <a:t>Le Continent </a:t>
            </a:r>
            <a:r>
              <a:rPr lang="fr-FR" sz="2000" dirty="0" smtClean="0">
                <a:latin typeface="Lucida Calligraphy"/>
                <a:cs typeface="Lucida Calligraphy"/>
              </a:rPr>
              <a:t>: Asie</a:t>
            </a:r>
          </a:p>
          <a:p>
            <a:endParaRPr lang="fr-FR" sz="2000" u="sng" dirty="0" smtClean="0">
              <a:latin typeface="Lucida Calligraphy"/>
              <a:cs typeface="Lucida Calligraphy"/>
            </a:endParaRPr>
          </a:p>
          <a:p>
            <a:r>
              <a:rPr lang="fr-FR" sz="2000" u="sng" dirty="0" smtClean="0">
                <a:latin typeface="Lucida Calligraphy"/>
                <a:cs typeface="Lucida Calligraphy"/>
              </a:rPr>
              <a:t>La Capitale </a:t>
            </a:r>
            <a:r>
              <a:rPr lang="fr-FR" sz="2000" dirty="0" smtClean="0">
                <a:latin typeface="Lucida Calligraphy"/>
                <a:cs typeface="Lucida Calligraphy"/>
              </a:rPr>
              <a:t>: Séoul ( Dont 1 coréen sur 5 y habite )   </a:t>
            </a:r>
          </a:p>
          <a:p>
            <a:endParaRPr lang="fr-FR" sz="2000" u="sng" dirty="0" smtClean="0">
              <a:latin typeface="Lucida Calligraphy"/>
              <a:cs typeface="Lucida Calligraphy"/>
            </a:endParaRPr>
          </a:p>
          <a:p>
            <a:r>
              <a:rPr lang="fr-FR" sz="2000" u="sng" dirty="0" smtClean="0">
                <a:latin typeface="Lucida Calligraphy"/>
                <a:cs typeface="Lucida Calligraphy"/>
              </a:rPr>
              <a:t>Le chef de l</a:t>
            </a:r>
            <a:r>
              <a:rPr lang="fr-FR" sz="2000" u="sng" dirty="0">
                <a:latin typeface="Lucida Calligraphy"/>
                <a:cs typeface="Lucida Calligraphy"/>
              </a:rPr>
              <a:t> </a:t>
            </a:r>
            <a:r>
              <a:rPr lang="fr-FR" sz="2000" u="sng" dirty="0" smtClean="0">
                <a:latin typeface="Lucida Calligraphy"/>
                <a:cs typeface="Lucida Calligraphy"/>
              </a:rPr>
              <a:t>‘ état  </a:t>
            </a:r>
            <a:r>
              <a:rPr lang="fr-FR" sz="2000" dirty="0" smtClean="0">
                <a:latin typeface="Lucida Calligraphy"/>
                <a:cs typeface="Lucida Calligraphy"/>
              </a:rPr>
              <a:t>: Park Geun-</a:t>
            </a:r>
            <a:r>
              <a:rPr lang="fr-FR" sz="2000" dirty="0" err="1" smtClean="0">
                <a:latin typeface="Lucida Calligraphy"/>
                <a:cs typeface="Lucida Calligraphy"/>
              </a:rPr>
              <a:t>hye</a:t>
            </a:r>
            <a:endParaRPr lang="fr-FR" sz="2000" dirty="0" smtClean="0">
              <a:latin typeface="Lucida Calligraphy"/>
              <a:cs typeface="Lucida Calligraphy"/>
            </a:endParaRPr>
          </a:p>
          <a:p>
            <a:endParaRPr lang="fr-FR" sz="2000" u="sng" dirty="0" smtClean="0">
              <a:latin typeface="Lucida Calligraphy"/>
              <a:cs typeface="Lucida Calligraphy"/>
            </a:endParaRPr>
          </a:p>
          <a:p>
            <a:r>
              <a:rPr lang="fr-FR" sz="2000" u="sng" dirty="0" smtClean="0">
                <a:latin typeface="Lucida Calligraphy"/>
                <a:cs typeface="Lucida Calligraphy"/>
              </a:rPr>
              <a:t>Régime :</a:t>
            </a:r>
            <a:r>
              <a:rPr lang="fr-FR" sz="2000" dirty="0" smtClean="0">
                <a:latin typeface="Lucida Calligraphy"/>
                <a:cs typeface="Lucida Calligraphy"/>
              </a:rPr>
              <a:t> démocratie (parlementaire)</a:t>
            </a:r>
          </a:p>
          <a:p>
            <a:endParaRPr lang="fr-FR" sz="2000" dirty="0">
              <a:latin typeface="Lucida Calligraphy"/>
              <a:cs typeface="Lucida Calligraphy"/>
            </a:endParaRPr>
          </a:p>
          <a:p>
            <a:r>
              <a:rPr lang="fr-FR" sz="2000" u="sng" dirty="0" smtClean="0">
                <a:latin typeface="Lucida Calligraphy"/>
                <a:cs typeface="Lucida Calligraphy"/>
              </a:rPr>
              <a:t>La population :</a:t>
            </a:r>
            <a:r>
              <a:rPr lang="fr-FR" sz="2000" dirty="0" smtClean="0">
                <a:latin typeface="Lucida Calligraphy"/>
                <a:cs typeface="Lucida Calligraphy"/>
              </a:rPr>
              <a:t>  49 millions d ’habitants ( Pour une superficie de 99 720 km2 )</a:t>
            </a:r>
          </a:p>
          <a:p>
            <a:endParaRPr lang="fr-FR" sz="2000" u="sng" dirty="0">
              <a:latin typeface="Lucida Calligraphy"/>
              <a:cs typeface="Lucida Calligraphy"/>
            </a:endParaRPr>
          </a:p>
          <a:p>
            <a:r>
              <a:rPr lang="fr-FR" sz="2000" u="sng" dirty="0" smtClean="0">
                <a:latin typeface="Lucida Calligraphy"/>
                <a:cs typeface="Lucida Calligraphy"/>
              </a:rPr>
              <a:t>Les langues : </a:t>
            </a:r>
            <a:r>
              <a:rPr lang="fr-FR" sz="2000" dirty="0" smtClean="0">
                <a:latin typeface="Lucida Calligraphy"/>
                <a:cs typeface="Lucida Calligraphy"/>
              </a:rPr>
              <a:t> le coréen est la langue officielle .Mais l ‘anglais commence à être pratiqué.</a:t>
            </a:r>
          </a:p>
          <a:p>
            <a:endParaRPr lang="fr-FR" sz="2000" dirty="0">
              <a:latin typeface="Lucida Calligraphy"/>
              <a:cs typeface="Lucida Calligraphy"/>
            </a:endParaRPr>
          </a:p>
          <a:p>
            <a:r>
              <a:rPr lang="fr-FR" sz="2000" u="sng" dirty="0" smtClean="0">
                <a:latin typeface="Lucida Calligraphy"/>
                <a:cs typeface="Lucida Calligraphy"/>
              </a:rPr>
              <a:t>Les religions </a:t>
            </a:r>
            <a:r>
              <a:rPr lang="fr-FR" sz="2000" dirty="0" smtClean="0">
                <a:latin typeface="Lucida Calligraphy"/>
                <a:cs typeface="Lucida Calligraphy"/>
              </a:rPr>
              <a:t>: Le christianisme et le bouddhisme sont les deux confessions dominantes.</a:t>
            </a:r>
          </a:p>
          <a:p>
            <a:endParaRPr lang="fr-FR" sz="2000" dirty="0" smtClean="0">
              <a:latin typeface="Lucida Calligraphy"/>
              <a:cs typeface="Lucida Calligraphy"/>
            </a:endParaRPr>
          </a:p>
          <a:p>
            <a:endParaRPr lang="fr-FR" sz="20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fr-FR" sz="20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fr-FR" sz="2000" dirty="0" smtClean="0">
              <a:latin typeface="Lucida Calligraphy"/>
              <a:cs typeface="Lucida Calligraphy"/>
            </a:endParaRPr>
          </a:p>
          <a:p>
            <a:endParaRPr lang="fr-FR" sz="2000" dirty="0" smtClean="0">
              <a:latin typeface="Lucida Calligraphy"/>
              <a:cs typeface="Lucida Calligraphy"/>
            </a:endParaRPr>
          </a:p>
          <a:p>
            <a:endParaRPr lang="fr-FR" dirty="0">
              <a:latin typeface="Lucida Calligraphy"/>
              <a:cs typeface="Lucida Calligraphy"/>
            </a:endParaRPr>
          </a:p>
        </p:txBody>
      </p:sp>
      <p:pic>
        <p:nvPicPr>
          <p:cNvPr id="4" name="Image 3" descr="planisphè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3" y="4781240"/>
            <a:ext cx="4368711" cy="1987240"/>
          </a:xfrm>
          <a:prstGeom prst="rect">
            <a:avLst/>
          </a:prstGeom>
        </p:spPr>
      </p:pic>
      <p:pic>
        <p:nvPicPr>
          <p:cNvPr id="8" name="Image 7" descr="LA car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61" y="3528256"/>
            <a:ext cx="2739983" cy="2629500"/>
          </a:xfrm>
          <a:prstGeom prst="rect">
            <a:avLst/>
          </a:prstGeom>
        </p:spPr>
      </p:pic>
      <p:pic>
        <p:nvPicPr>
          <p:cNvPr id="9" name="Image 8" descr="La capita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14" y="1000996"/>
            <a:ext cx="3354930" cy="18871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53022" y="2888144"/>
            <a:ext cx="2251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Lucida Calligraphy"/>
                <a:cs typeface="Lucida Calligraphy"/>
              </a:rPr>
              <a:t>La ville de Séoul</a:t>
            </a:r>
            <a:endParaRPr lang="fr-FR" dirty="0">
              <a:latin typeface="Lucida Calligraphy"/>
              <a:cs typeface="Lucida Calligraphy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10110" y="6247263"/>
            <a:ext cx="196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Lucida Calligraphy"/>
                <a:cs typeface="Lucida Calligraphy"/>
              </a:rPr>
              <a:t>Carte du pays</a:t>
            </a:r>
            <a:endParaRPr lang="fr-FR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val="65070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CD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smtClean="0">
                <a:latin typeface="Lucida Calligraphy"/>
                <a:cs typeface="Lucida Calligraphy"/>
              </a:rPr>
              <a:t>Les plats classiques </a:t>
            </a:r>
            <a:r>
              <a:rPr lang="fr-FR" u="sng" dirty="0" smtClean="0">
                <a:latin typeface="Lucida Calligraphy"/>
                <a:cs typeface="Lucida Calligraphy"/>
              </a:rPr>
              <a:t>de la nourriture Coréenne </a:t>
            </a:r>
            <a:endParaRPr lang="fr-FR" u="sng" dirty="0">
              <a:latin typeface="Lucida Calligraphy"/>
              <a:cs typeface="Lucida Calligraph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297" y="1690329"/>
            <a:ext cx="8229600" cy="4525963"/>
          </a:xfrm>
        </p:spPr>
        <p:txBody>
          <a:bodyPr>
            <a:normAutofit/>
          </a:bodyPr>
          <a:lstStyle/>
          <a:p>
            <a:r>
              <a:rPr lang="fr-FR" sz="1800" dirty="0" smtClean="0">
                <a:latin typeface="Lucida Calligraphy"/>
                <a:cs typeface="Lucida Calligraphy"/>
              </a:rPr>
              <a:t>Le </a:t>
            </a:r>
            <a:r>
              <a:rPr lang="fr-FR" sz="1800" dirty="0" err="1" smtClean="0">
                <a:latin typeface="Lucida Calligraphy"/>
                <a:cs typeface="Lucida Calligraphy"/>
              </a:rPr>
              <a:t>Bibimbap</a:t>
            </a:r>
            <a:r>
              <a:rPr lang="fr-FR" sz="1800" dirty="0" smtClean="0">
                <a:latin typeface="Lucida Calligraphy"/>
                <a:cs typeface="Lucida Calligraphy"/>
              </a:rPr>
              <a:t> est à base de riz que l ‘on mélange avec différents ingrédients (Viande , légumes sautés ou pas …)</a:t>
            </a:r>
          </a:p>
          <a:p>
            <a:endParaRPr lang="fr-FR" sz="1800" dirty="0">
              <a:latin typeface="Lucida Calligraphy"/>
              <a:cs typeface="Lucida Calligraphy"/>
            </a:endParaRPr>
          </a:p>
          <a:p>
            <a:endParaRPr lang="fr-FR" sz="1800" dirty="0" smtClean="0">
              <a:latin typeface="Lucida Calligraphy"/>
              <a:cs typeface="Lucida Calligraphy"/>
            </a:endParaRPr>
          </a:p>
          <a:p>
            <a:endParaRPr lang="fr-FR" sz="1800" dirty="0">
              <a:latin typeface="Lucida Calligraphy"/>
              <a:cs typeface="Lucida Calligraphy"/>
            </a:endParaRPr>
          </a:p>
          <a:p>
            <a:endParaRPr lang="fr-FR" sz="1800" dirty="0" smtClean="0">
              <a:latin typeface="Lucida Calligraphy"/>
              <a:cs typeface="Lucida Calligraphy"/>
            </a:endParaRPr>
          </a:p>
          <a:p>
            <a:endParaRPr lang="fr-FR" sz="1800" dirty="0" smtClean="0">
              <a:latin typeface="Lucida Calligraphy"/>
              <a:cs typeface="Lucida Calligraphy"/>
            </a:endParaRPr>
          </a:p>
          <a:p>
            <a:r>
              <a:rPr lang="fr-FR" sz="1800" dirty="0" smtClean="0">
                <a:latin typeface="Lucida Calligraphy"/>
                <a:cs typeface="Lucida Calligraphy"/>
              </a:rPr>
              <a:t>Le </a:t>
            </a:r>
            <a:r>
              <a:rPr lang="fr-FR" sz="1800" dirty="0" err="1" smtClean="0">
                <a:latin typeface="Lucida Calligraphy"/>
                <a:cs typeface="Lucida Calligraphy"/>
              </a:rPr>
              <a:t>samgyetang</a:t>
            </a:r>
            <a:r>
              <a:rPr lang="fr-FR" sz="1800" dirty="0" smtClean="0">
                <a:latin typeface="Lucida Calligraphy"/>
                <a:cs typeface="Lucida Calligraphy"/>
              </a:rPr>
              <a:t> est constitué d ’un coquelet, farci avec du riz et une </a:t>
            </a:r>
            <a:r>
              <a:rPr lang="fr-FR" sz="1800" dirty="0" err="1" smtClean="0">
                <a:latin typeface="Lucida Calligraphy"/>
                <a:cs typeface="Lucida Calligraphy"/>
              </a:rPr>
              <a:t>chataigne</a:t>
            </a:r>
            <a:r>
              <a:rPr lang="fr-FR" sz="1800" dirty="0" smtClean="0">
                <a:latin typeface="Lucida Calligraphy"/>
                <a:cs typeface="Lucida Calligraphy"/>
              </a:rPr>
              <a:t> que l ‘on fait cuire dans du bouillon .</a:t>
            </a:r>
          </a:p>
          <a:p>
            <a:endParaRPr lang="fr-FR" sz="1800" dirty="0">
              <a:latin typeface="Lucida Calligraphy"/>
              <a:cs typeface="Lucida Calligraphy"/>
            </a:endParaRPr>
          </a:p>
          <a:p>
            <a:endParaRPr lang="fr-FR" sz="1800" dirty="0" smtClean="0">
              <a:latin typeface="Lucida Calligraphy"/>
              <a:cs typeface="Lucida Calligraphy"/>
            </a:endParaRPr>
          </a:p>
          <a:p>
            <a:endParaRPr lang="fr-FR" sz="1800" dirty="0">
              <a:latin typeface="Lucida Calligraphy"/>
              <a:cs typeface="Lucida Calligraphy"/>
            </a:endParaRPr>
          </a:p>
          <a:p>
            <a:endParaRPr lang="fr-FR" sz="1800" dirty="0" smtClean="0">
              <a:latin typeface="Lucida Calligraphy"/>
              <a:cs typeface="Lucida Calligraphy"/>
            </a:endParaRPr>
          </a:p>
          <a:p>
            <a:endParaRPr lang="fr-FR" sz="1800" dirty="0">
              <a:latin typeface="Lucida Calligraphy"/>
              <a:cs typeface="Lucida Calligraphy"/>
            </a:endParaRPr>
          </a:p>
        </p:txBody>
      </p:sp>
      <p:pic>
        <p:nvPicPr>
          <p:cNvPr id="4" name="Image 3" descr="Bibimb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2" y="2487151"/>
            <a:ext cx="2734752" cy="13070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36952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samgyet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2" y="4666636"/>
            <a:ext cx="2734752" cy="13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bg1"/>
            </a:gs>
            <a:gs pos="0">
              <a:srgbClr val="CD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u="sng" dirty="0" smtClean="0">
                <a:latin typeface="Lucida Calligraphy"/>
                <a:cs typeface="Lucida Calligraphy"/>
              </a:rPr>
              <a:t>Les monuments principaux</a:t>
            </a:r>
            <a:br>
              <a:rPr lang="fr-FR" sz="4000" u="sng" dirty="0" smtClean="0">
                <a:latin typeface="Lucida Calligraphy"/>
                <a:cs typeface="Lucida Calligraphy"/>
              </a:rPr>
            </a:br>
            <a:r>
              <a:rPr lang="fr-FR" sz="2200" u="sng" dirty="0" smtClean="0">
                <a:latin typeface="Lucida Calligraphy"/>
                <a:cs typeface="Lucida Calligraphy"/>
              </a:rPr>
              <a:t>( classés dans le patrimoine de l ‘UNESCO)</a:t>
            </a:r>
            <a:endParaRPr lang="fr-FR" sz="2200" u="sng" dirty="0">
              <a:latin typeface="Lucida Calligraphy"/>
              <a:cs typeface="Lucida Calligraph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774" y="1417638"/>
            <a:ext cx="8400026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fr-FR" sz="2400" dirty="0" smtClean="0">
                <a:latin typeface="Lucida Calligraphy"/>
                <a:cs typeface="Lucida Calligraphy"/>
              </a:rPr>
              <a:t>La forteresse de </a:t>
            </a:r>
            <a:r>
              <a:rPr lang="fr-FR" sz="2400" dirty="0" err="1" smtClean="0">
                <a:latin typeface="Lucida Calligraphy"/>
                <a:cs typeface="Lucida Calligraphy"/>
              </a:rPr>
              <a:t>Hwaseong</a:t>
            </a:r>
            <a:r>
              <a:rPr lang="fr-FR" sz="2400" dirty="0" smtClean="0">
                <a:latin typeface="Lucida Calligraphy"/>
                <a:cs typeface="Lucida Calligraphy"/>
              </a:rPr>
              <a:t> :</a:t>
            </a:r>
          </a:p>
          <a:p>
            <a:pPr marL="0" indent="0">
              <a:buNone/>
            </a:pPr>
            <a:endParaRPr lang="fr-FR" sz="2400" dirty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fr-FR" sz="24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fr-FR" sz="2400" dirty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fr-FR" sz="24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fr-FR" sz="2400" dirty="0" smtClean="0">
                <a:latin typeface="Lucida Calligraphy"/>
                <a:cs typeface="Lucida Calligraphy"/>
              </a:rPr>
              <a:t>Le temple de </a:t>
            </a:r>
            <a:r>
              <a:rPr lang="fr-FR" sz="2400" dirty="0" err="1" smtClean="0">
                <a:latin typeface="Lucida Calligraphy"/>
                <a:cs typeface="Lucida Calligraphy"/>
              </a:rPr>
              <a:t>Bulguksa</a:t>
            </a:r>
            <a:r>
              <a:rPr lang="fr-FR" sz="2400" dirty="0" smtClean="0">
                <a:latin typeface="Lucida Calligraphy"/>
                <a:cs typeface="Lucida Calligraphy"/>
              </a:rPr>
              <a:t>:</a:t>
            </a:r>
            <a:endParaRPr lang="fr-FR" sz="2400" dirty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fr-FR" sz="2400" dirty="0">
              <a:latin typeface="Lucida Calligraphy"/>
              <a:cs typeface="Lucida Calligraphy"/>
            </a:endParaRPr>
          </a:p>
        </p:txBody>
      </p:sp>
      <p:pic>
        <p:nvPicPr>
          <p:cNvPr id="4" name="Image 3" descr="suwon-forteresse-hwaseong-porte-su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84" y="2222294"/>
            <a:ext cx="3009900" cy="2257426"/>
          </a:xfrm>
          <a:prstGeom prst="rect">
            <a:avLst/>
          </a:prstGeom>
        </p:spPr>
      </p:pic>
      <p:pic>
        <p:nvPicPr>
          <p:cNvPr id="5" name="Image 4" descr="Tem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84" y="4736650"/>
            <a:ext cx="3009900" cy="20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8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13000">
              <a:srgbClr val="CD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Lucida Calligraphy"/>
                <a:cs typeface="Lucida Calligraphy"/>
              </a:rPr>
              <a:t>L ‘habit traditionnel</a:t>
            </a:r>
            <a:endParaRPr lang="fr-FR" dirty="0">
              <a:latin typeface="Lucida Calligraphy"/>
              <a:cs typeface="Lucida Calligraph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653" y="1796845"/>
            <a:ext cx="5237315" cy="4525963"/>
          </a:xfrm>
        </p:spPr>
        <p:txBody>
          <a:bodyPr>
            <a:normAutofit/>
          </a:bodyPr>
          <a:lstStyle/>
          <a:p>
            <a:pPr algn="just"/>
            <a:r>
              <a:rPr lang="fr-FR" sz="2000" dirty="0" smtClean="0">
                <a:latin typeface="Lucida Calligraphy"/>
                <a:cs typeface="Lucida Calligraphy"/>
              </a:rPr>
              <a:t>Le </a:t>
            </a:r>
            <a:r>
              <a:rPr lang="fr-FR" sz="2000" dirty="0" err="1" smtClean="0">
                <a:latin typeface="Lucida Calligraphy"/>
                <a:cs typeface="Lucida Calligraphy"/>
              </a:rPr>
              <a:t>Hanbok</a:t>
            </a:r>
            <a:r>
              <a:rPr lang="fr-FR" sz="2000" dirty="0" smtClean="0">
                <a:latin typeface="Lucida Calligraphy"/>
                <a:cs typeface="Lucida Calligraphy"/>
              </a:rPr>
              <a:t> : Le </a:t>
            </a:r>
            <a:r>
              <a:rPr lang="fr-FR" sz="2000" dirty="0">
                <a:latin typeface="Lucida Calligraphy"/>
                <a:cs typeface="Lucida Calligraphy"/>
              </a:rPr>
              <a:t>« </a:t>
            </a:r>
            <a:r>
              <a:rPr lang="fr-FR" sz="2000" dirty="0" err="1">
                <a:latin typeface="Lucida Calligraphy"/>
                <a:cs typeface="Lucida Calligraphy"/>
              </a:rPr>
              <a:t>hanbok</a:t>
            </a:r>
            <a:r>
              <a:rPr lang="fr-FR" sz="2000" dirty="0">
                <a:latin typeface="Lucida Calligraphy"/>
                <a:cs typeface="Lucida Calligraphy"/>
              </a:rPr>
              <a:t> pour </a:t>
            </a:r>
            <a:r>
              <a:rPr lang="fr-FR" sz="2000" dirty="0" smtClean="0">
                <a:latin typeface="Lucida Calligraphy"/>
                <a:cs typeface="Lucida Calligraphy"/>
              </a:rPr>
              <a:t>femme </a:t>
            </a:r>
            <a:r>
              <a:rPr lang="fr-FR" sz="2000" dirty="0">
                <a:latin typeface="Lucida Calligraphy"/>
                <a:cs typeface="Lucida Calligraphy"/>
              </a:rPr>
              <a:t>» se compose d’une grande pièce de tissu attachée au niveau de la poitrine qui forme une longue jupe appelée « </a:t>
            </a:r>
            <a:r>
              <a:rPr lang="fr-FR" sz="2000" dirty="0" err="1">
                <a:latin typeface="Lucida Calligraphy"/>
                <a:cs typeface="Lucida Calligraphy"/>
              </a:rPr>
              <a:t>chima</a:t>
            </a:r>
            <a:r>
              <a:rPr lang="fr-FR" sz="2000" dirty="0">
                <a:latin typeface="Lucida Calligraphy"/>
                <a:cs typeface="Lucida Calligraphy"/>
              </a:rPr>
              <a:t> </a:t>
            </a:r>
            <a:r>
              <a:rPr lang="fr-FR" sz="2000" dirty="0" smtClean="0">
                <a:latin typeface="Lucida Calligraphy"/>
                <a:cs typeface="Lucida Calligraphy"/>
              </a:rPr>
              <a:t>» et </a:t>
            </a:r>
            <a:r>
              <a:rPr lang="fr-FR" sz="2000" dirty="0">
                <a:latin typeface="Lucida Calligraphy"/>
                <a:cs typeface="Lucida Calligraphy"/>
              </a:rPr>
              <a:t>d’une veste nommée « </a:t>
            </a:r>
            <a:r>
              <a:rPr lang="fr-FR" sz="2000" dirty="0" err="1">
                <a:latin typeface="Lucida Calligraphy"/>
                <a:cs typeface="Lucida Calligraphy"/>
              </a:rPr>
              <a:t>jeogori</a:t>
            </a:r>
            <a:r>
              <a:rPr lang="fr-FR" sz="2000" dirty="0">
                <a:latin typeface="Lucida Calligraphy"/>
                <a:cs typeface="Lucida Calligraphy"/>
              </a:rPr>
              <a:t> », plutôt </a:t>
            </a:r>
            <a:r>
              <a:rPr lang="fr-FR" sz="2000" dirty="0" smtClean="0">
                <a:latin typeface="Lucida Calligraphy"/>
                <a:cs typeface="Lucida Calligraphy"/>
              </a:rPr>
              <a:t>courte .</a:t>
            </a:r>
            <a:endParaRPr lang="fr-FR" sz="2000" dirty="0">
              <a:latin typeface="Lucida Calligraphy"/>
              <a:cs typeface="Lucida Calligraphy"/>
            </a:endParaRPr>
          </a:p>
        </p:txBody>
      </p:sp>
      <p:pic>
        <p:nvPicPr>
          <p:cNvPr id="4" name="Image 3" descr="-Hanbok--Kore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20" y="1696064"/>
            <a:ext cx="2623728" cy="2623728"/>
          </a:xfrm>
          <a:prstGeom prst="rect">
            <a:avLst/>
          </a:prstGeom>
        </p:spPr>
      </p:pic>
      <p:pic>
        <p:nvPicPr>
          <p:cNvPr id="5" name="Image 4" descr="-Hanb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18" y="4399934"/>
            <a:ext cx="2330501" cy="233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7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20000">
              <a:srgbClr val="CD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4296" y="2044444"/>
            <a:ext cx="8229600" cy="1143000"/>
          </a:xfrm>
        </p:spPr>
        <p:txBody>
          <a:bodyPr/>
          <a:lstStyle/>
          <a:p>
            <a:r>
              <a:rPr lang="fr-FR" dirty="0" smtClean="0">
                <a:latin typeface="Lucida Calligraphy"/>
                <a:cs typeface="Lucida Calligraphy"/>
              </a:rPr>
              <a:t>Merci à tous !</a:t>
            </a:r>
            <a:endParaRPr lang="fr-FR" dirty="0">
              <a:latin typeface="Lucida Calligraphy"/>
              <a:cs typeface="Lucida Calligraphy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84645"/>
            <a:ext cx="8229600" cy="34151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6692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221</Words>
  <Application>Microsoft Macintosh PowerPoint</Application>
  <PresentationFormat>Présentation à l'écran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 Corée du Sud </vt:lpstr>
      <vt:lpstr>La carte d’identité</vt:lpstr>
      <vt:lpstr>Les plats classiques de la nourriture Coréenne </vt:lpstr>
      <vt:lpstr>Les monuments principaux ( classés dans le patrimoine de l ‘UNESCO)</vt:lpstr>
      <vt:lpstr>L ‘habit traditionnel</vt:lpstr>
      <vt:lpstr>Merci à tous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MENGUY</dc:creator>
  <cp:lastModifiedBy>Patricia MENGUY</cp:lastModifiedBy>
  <cp:revision>27</cp:revision>
  <cp:lastPrinted>2016-11-10T18:22:12Z</cp:lastPrinted>
  <dcterms:created xsi:type="dcterms:W3CDTF">2016-10-31T07:47:36Z</dcterms:created>
  <dcterms:modified xsi:type="dcterms:W3CDTF">2016-11-10T18:41:58Z</dcterms:modified>
</cp:coreProperties>
</file>